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0" r:id="rId2"/>
    <p:sldId id="314" r:id="rId3"/>
    <p:sldId id="315" r:id="rId4"/>
    <p:sldId id="316" r:id="rId5"/>
    <p:sldId id="317" r:id="rId6"/>
    <p:sldId id="325" r:id="rId7"/>
    <p:sldId id="318" r:id="rId8"/>
    <p:sldId id="319" r:id="rId9"/>
    <p:sldId id="326" r:id="rId10"/>
    <p:sldId id="320" r:id="rId11"/>
    <p:sldId id="322" r:id="rId12"/>
    <p:sldId id="321" r:id="rId13"/>
    <p:sldId id="323" r:id="rId14"/>
    <p:sldId id="32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ЧеботареваНН" initials="Ч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DF5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842D5-E9CC-4989-AA44-192136CA3D16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5531F-FC06-44BF-842C-E4838F037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29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994A-E9FC-4395-B7AC-37C9C25AFF3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555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994A-E9FC-4395-B7AC-37C9C25AFF3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555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udakova_na\Desktop\cipo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" r="13521"/>
          <a:stretch/>
        </p:blipFill>
        <p:spPr bwMode="auto">
          <a:xfrm>
            <a:off x="15974" y="24722"/>
            <a:ext cx="9128026" cy="683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03835" y="6293351"/>
            <a:ext cx="14496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Тверь  2018</a:t>
            </a:r>
            <a:endParaRPr lang="ru-RU" alt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8655" y="5085184"/>
            <a:ext cx="43655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Судакова Н.А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.,</a:t>
            </a:r>
            <a:endParaRPr lang="ru-RU" alt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педагог-психолог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07904" y="2420888"/>
            <a:ext cx="76015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«МЫСЛИТЕЛИ»</a:t>
            </a:r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21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4263724" y="-4259587"/>
            <a:ext cx="615601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739937" y="0"/>
            <a:ext cx="2861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6</a:t>
            </a:r>
            <a:r>
              <a:rPr lang="ru-RU" sz="4000" b="1" dirty="0" smtClean="0"/>
              <a:t>. «Ребусы»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980728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Ребус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это загадка, в которой искомое слово изображено комбинацией фигур, букв, знаков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правильный ответ насчитывается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два балла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Если команда не дает правильного ответа, то команда соперников может дать свой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s://ds03.infourok.ru/uploads/ex/0cee/0004eeed-c243dafd/img23.jpg"/>
          <p:cNvPicPr>
            <a:picLocks noChangeAspect="1" noChangeArrowheads="1"/>
          </p:cNvPicPr>
          <p:nvPr/>
        </p:nvPicPr>
        <p:blipFill>
          <a:blip r:embed="rId2" cstate="print"/>
          <a:srcRect l="11719" t="21875" b="21875"/>
          <a:stretch>
            <a:fillRect/>
          </a:stretch>
        </p:blipFill>
        <p:spPr bwMode="auto">
          <a:xfrm>
            <a:off x="4018097" y="4221088"/>
            <a:ext cx="5125903" cy="2449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3794124"/>
      </p:ext>
    </p:extLst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4263724" y="-4259587"/>
            <a:ext cx="615601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739937" y="0"/>
            <a:ext cx="2861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6</a:t>
            </a:r>
            <a:r>
              <a:rPr lang="ru-RU" sz="4000" b="1" dirty="0" smtClean="0"/>
              <a:t>. «Ребусы»</a:t>
            </a:r>
            <a:endParaRPr lang="ru-RU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2" y="1340768"/>
            <a:ext cx="1800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доклад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4" y="3717032"/>
            <a:ext cx="23487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перемена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fd42767c9b352bb58565ae49e8f98768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4680520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4ded845a8892a504386ad14dc13994b3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45024"/>
            <a:ext cx="4032448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3794124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4263724" y="-4259587"/>
            <a:ext cx="615601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739937" y="0"/>
            <a:ext cx="2861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6</a:t>
            </a:r>
            <a:r>
              <a:rPr lang="ru-RU" sz="4000" b="1" dirty="0" smtClean="0"/>
              <a:t>. «Ребусы»</a:t>
            </a:r>
            <a:endParaRPr lang="ru-RU" sz="4000" dirty="0"/>
          </a:p>
        </p:txBody>
      </p:sp>
      <p:pic>
        <p:nvPicPr>
          <p:cNvPr id="11" name="Рисунок 10" descr="73af60e72f2ff53b7ff9c312f399bed8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6120680" cy="230425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6588224" y="1340768"/>
            <a:ext cx="2357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география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6048672" cy="2516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6516216" y="3717032"/>
            <a:ext cx="19501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язык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794124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4263724" y="-4259587"/>
            <a:ext cx="615601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739937" y="0"/>
            <a:ext cx="2861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6</a:t>
            </a:r>
            <a:r>
              <a:rPr lang="ru-RU" sz="4000" b="1" dirty="0" smtClean="0"/>
              <a:t>. «Ребусы»</a:t>
            </a:r>
            <a:endParaRPr lang="ru-RU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6588224" y="1340768"/>
            <a:ext cx="2289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суворовец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0232" y="3897922"/>
            <a:ext cx="1649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знания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5760640" cy="2339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43" y="3445786"/>
            <a:ext cx="5374825" cy="2196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794124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11113"/>
            <a:ext cx="9126537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9552" y="2368821"/>
            <a:ext cx="76015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игра«Мыслители»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ПОДВЕДЕНИЕ ИТОГОВ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НАГРАЖДЕНИЕ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321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3939687" y="-3935552"/>
            <a:ext cx="1263676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835696" y="282981"/>
            <a:ext cx="5644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076" y="1268763"/>
            <a:ext cx="827438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Придумайте название,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которое связано с поиском знаний, с любознательностью,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мышлением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Выберите капитана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60" t="8148" r="17095" b="6714"/>
          <a:stretch/>
        </p:blipFill>
        <p:spPr bwMode="auto">
          <a:xfrm>
            <a:off x="4067944" y="3020609"/>
            <a:ext cx="4314376" cy="38373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7429192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3939687" y="-3935552"/>
            <a:ext cx="1263676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64063" y="302726"/>
            <a:ext cx="88158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Викторина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«Смекалистый эрудит»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321676"/>
            <a:ext cx="856895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 поочередно отвечают 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     За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 насчитывается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балла 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не дает правильного ответа,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то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соперников может дать свой (1 балл)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598"/>
          <a:stretch/>
        </p:blipFill>
        <p:spPr bwMode="auto">
          <a:xfrm>
            <a:off x="5292080" y="3883496"/>
            <a:ext cx="3528392" cy="2860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52301"/>
      </p:ext>
    </p:extLst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3939687" y="-3935552"/>
            <a:ext cx="1263676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27584" y="247307"/>
            <a:ext cx="63479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/>
              <a:t>2.Танграм </a:t>
            </a:r>
            <a:r>
              <a:rPr lang="ru-RU" sz="4000" b="1" dirty="0"/>
              <a:t>«Ключ на старт!»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321676"/>
            <a:ext cx="85689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оберите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деталей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танграма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фигуру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ракеты</a:t>
            </a:r>
          </a:p>
          <a:p>
            <a:pPr fontAlgn="base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правильно составленную фигуру команда получает 5 баллов</a:t>
            </a:r>
          </a:p>
          <a:p>
            <a:pPr fontAlgn="base"/>
            <a:r>
              <a:rPr lang="ru-RU" sz="2400" dirty="0" smtClean="0"/>
              <a:t> </a:t>
            </a:r>
            <a:endParaRPr lang="ru-RU" sz="2400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97174"/>
            <a:ext cx="10795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5" y="2762008"/>
            <a:ext cx="3856933" cy="3856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2750049"/>
            <a:ext cx="3887812" cy="388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129716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4263724" y="-4259587"/>
            <a:ext cx="615601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739937" y="0"/>
            <a:ext cx="3347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3. Анаграммы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29156" y="620691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Командам необходимо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разгадать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анаграммы и узнать цитаты великих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мыслителей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984151"/>
            <a:ext cx="88569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  АЮАЗТКСЛЕЧЯ  ЕН  КОТОЛЬ  В  ,НИИЗНА  ОН  И  В  МЕУНИИ ПРИЛАТЬГА  АЗННИЕ  АН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ЛЕДЕ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ЧБОЫТ 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ВАРИВАТЬПЕРЕ   ,ЯНЗАНИ   ОУНЖН   ЩАТЬПОГЛО   ИХ   С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АОТМППЕТИ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КЧЕСЧЕЛОВЕИЙ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 АЕЫТВОСПИВТСЯ ЕМУЧЕНИ 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ИМЫШЛЕНЕМ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907448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4263724" y="-4259587"/>
            <a:ext cx="615601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739937" y="0"/>
            <a:ext cx="3347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3. Анаграммы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84538" y="1196752"/>
            <a:ext cx="86409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 заключается не только в знании, но и в умении прилагать знание на деле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Аристотель</a:t>
            </a:r>
          </a:p>
          <a:p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переваривать знания, нужно поглощать их с 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аппетитом                 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Франс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Человеческий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 воспитывается учением и мышлением</a:t>
            </a:r>
          </a:p>
          <a:p>
            <a:pPr algn="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Цицерон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907448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4263724" y="-4259587"/>
            <a:ext cx="615601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739937" y="0"/>
            <a:ext cx="27397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4</a:t>
            </a:r>
            <a:r>
              <a:rPr lang="ru-RU" sz="4000" b="1" dirty="0" smtClean="0"/>
              <a:t>. </a:t>
            </a:r>
            <a:r>
              <a:rPr lang="ru-RU" sz="4000" b="1" dirty="0"/>
              <a:t>«Радуга»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79037" y="707886"/>
            <a:ext cx="878497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фигуры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совпадает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названием –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хлопнуть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ладоши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отличается–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топнуть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ногой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ошибается – выходит из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</a:p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1480" y="3140968"/>
            <a:ext cx="25243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каждого участника, который не выбыл из игры,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насчитывается   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одному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баллу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7" r="12542"/>
          <a:stretch/>
        </p:blipFill>
        <p:spPr bwMode="auto">
          <a:xfrm>
            <a:off x="3779912" y="2960495"/>
            <a:ext cx="5112568" cy="38430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wolfgang_amadeus_mozart_-_symphony_no._27_in_g_major_k_199_krips_1_allegro_(zaycev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 end="186313.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63642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94124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4263724" y="-4259587"/>
            <a:ext cx="615601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754309" y="0"/>
            <a:ext cx="5666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5</a:t>
            </a:r>
            <a:r>
              <a:rPr lang="ru-RU" sz="4000" b="1" dirty="0" smtClean="0"/>
              <a:t>. «Важный компонент»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581128"/>
            <a:ext cx="4104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правильно составленное слово насчитывается один балл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980728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Составьте их карточек со слогами слова, характеризующие познавательные процессы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Подсказа: должно получиться пять слов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6908" y="2181057"/>
            <a:ext cx="75608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ять 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вос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ятие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па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ле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об 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мыш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же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вни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во   при 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catcatcat.d-lan.dp.ua/wp-content/uploads/2013/04/chav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1843" y="4304715"/>
            <a:ext cx="2234126" cy="25532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3794124"/>
      </p:ext>
    </p:extLst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4263724" y="-4259587"/>
            <a:ext cx="615601" cy="9144954"/>
          </a:xfrm>
          <a:prstGeom prst="round2SameRect">
            <a:avLst/>
          </a:prstGeom>
          <a:gradFill flip="none" rotWithShape="0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738505" y="-41053"/>
            <a:ext cx="5666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5</a:t>
            </a:r>
            <a:r>
              <a:rPr lang="ru-RU" sz="4000" b="1" dirty="0" smtClean="0"/>
              <a:t>. «Важный компонент»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980728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Слова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характеризующие познавательные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процессы: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2492896"/>
            <a:ext cx="756084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память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внимание</a:t>
            </a:r>
          </a:p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  восприятие 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мышление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воображение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794124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75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</TotalTime>
  <Words>323</Words>
  <Application>Microsoft Office PowerPoint</Application>
  <PresentationFormat>Экран (4:3)</PresentationFormat>
  <Paragraphs>66</Paragraphs>
  <Slides>14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Французова Олеся Александровна</dc:creator>
  <cp:lastModifiedBy>Судакова Наталья Алексеевна</cp:lastModifiedBy>
  <cp:revision>185</cp:revision>
  <dcterms:created xsi:type="dcterms:W3CDTF">2015-11-25T06:42:42Z</dcterms:created>
  <dcterms:modified xsi:type="dcterms:W3CDTF">2019-01-15T10:04:53Z</dcterms:modified>
</cp:coreProperties>
</file>